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87" r:id="rId6"/>
    <p:sldId id="291" r:id="rId7"/>
    <p:sldId id="295" r:id="rId8"/>
    <p:sldId id="305" r:id="rId9"/>
    <p:sldId id="294" r:id="rId10"/>
    <p:sldId id="290" r:id="rId11"/>
    <p:sldId id="296" r:id="rId12"/>
    <p:sldId id="313" r:id="rId13"/>
    <p:sldId id="312" r:id="rId14"/>
    <p:sldId id="314" r:id="rId15"/>
    <p:sldId id="311" r:id="rId16"/>
    <p:sldId id="289" r:id="rId17"/>
    <p:sldId id="293" r:id="rId18"/>
    <p:sldId id="306" r:id="rId19"/>
    <p:sldId id="297" r:id="rId20"/>
    <p:sldId id="309" r:id="rId21"/>
    <p:sldId id="310" r:id="rId22"/>
    <p:sldId id="308" r:id="rId23"/>
    <p:sldId id="307" r:id="rId24"/>
    <p:sldId id="300" r:id="rId25"/>
    <p:sldId id="299" r:id="rId26"/>
    <p:sldId id="298" r:id="rId27"/>
    <p:sldId id="288" r:id="rId28"/>
    <p:sldId id="315" r:id="rId29"/>
    <p:sldId id="319" r:id="rId30"/>
    <p:sldId id="318" r:id="rId31"/>
    <p:sldId id="317" r:id="rId32"/>
    <p:sldId id="316" r:id="rId33"/>
    <p:sldId id="292" r:id="rId34"/>
    <p:sldId id="304" r:id="rId35"/>
    <p:sldId id="303" r:id="rId36"/>
    <p:sldId id="302" r:id="rId37"/>
    <p:sldId id="301" r:id="rId3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 varScale="1">
        <p:scale>
          <a:sx n="49" d="100"/>
          <a:sy n="49" d="100"/>
        </p:scale>
        <p:origin x="67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DA4D0B-D289-44C5-ACD1-1D74B1774596}" type="datetime1">
              <a:rPr lang="pt-PT" smtClean="0"/>
              <a:t>05/12/2025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EF8C-F73B-419C-893B-8D7151F15D37}" type="datetime1">
              <a:rPr lang="pt-PT" smtClean="0"/>
              <a:pPr/>
              <a:t>05/12/2025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5" name="Marcador de Posição do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6" name="Marcador de Posição do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7" name="Marcador de Posição do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9" name="Marcador de Posição do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arcador de Posição d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42" name="Marcador de Posição do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43" name="Marcador de Posição do Número do Diapositivo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8" name="Marcador de Posição do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 fechar diapositiv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pt-PT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equip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Marcador de Posição d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9" name="Marcador de Posição d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2" name="Marcador de Posição do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3" name="Marcador de Posição do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4" name="Marcador de Posição d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5" name="Marcador de Posição do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6" name="Marcador de Posição do Número do Diapositivo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esquer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 com limite superi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: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Marcador de Posição do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5" name="Marcador de Posição d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6" name="Marcador de Posição do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7" name="Marcador de Posição do Número do Diapositivo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8" name="Marcador de Posição do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31" name="Marcador de Posição do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32" name="Marcador de Posição do Número do Diapositivo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pt-PT" dirty="0"/>
              <a:t>Apresentação de desenvolvimento do 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/>
          <a:p>
            <a:pPr rtl="0"/>
            <a:r>
              <a:rPr lang="pt-PT" dirty="0"/>
              <a:t>Sofia Rodrigues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9190-8A49-D4F9-B4FF-ED965B65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5804-21F3-3C78-B5D9-D2BFD80A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E7FF9-C6C0-158E-E486-3B361E4B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10</a:t>
            </a:fld>
            <a:endParaRPr lang="pt-P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EFA79-6D82-D2B8-38DF-5FFB1F2FAF93}"/>
              </a:ext>
            </a:extLst>
          </p:cNvPr>
          <p:cNvSpPr txBox="1"/>
          <p:nvPr/>
        </p:nvSpPr>
        <p:spPr>
          <a:xfrm>
            <a:off x="199696" y="6211669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9661D-1001-7790-55F8-DDD0EB62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6002440" cy="2718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3B741-5566-E891-2B64-ABE018F8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61" y="1081404"/>
            <a:ext cx="6054663" cy="2741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95D25-AA91-17A6-3F03-73052CFB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723" y="3649841"/>
            <a:ext cx="5709593" cy="25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921CD-8159-94FF-8244-DF700D4A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1710-695F-17B4-9D9E-48E990C0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9ADC-7DAF-B982-9D1E-B73A44D4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11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C8D05-3E40-2486-F754-82FF493F3ED8}"/>
              </a:ext>
            </a:extLst>
          </p:cNvPr>
          <p:cNvSpPr txBox="1"/>
          <p:nvPr/>
        </p:nvSpPr>
        <p:spPr>
          <a:xfrm>
            <a:off x="624348" y="6352143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BC899-F8F0-DEB4-B18C-0655E4A0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3"/>
            <a:ext cx="6123096" cy="2772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0682B-5F8E-B9EB-E181-76E1B52E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903" y="1089829"/>
            <a:ext cx="6123097" cy="2772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8CC25-799A-7C14-FD8A-0163669D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911" y="3753570"/>
            <a:ext cx="5893266" cy="26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2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B165E-C7F1-858C-7250-7F5E47E0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3D6B-4E0B-5679-CCC5-50018498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CC1D6-1243-3C17-EFE2-A08394F9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12</a:t>
            </a:fld>
            <a:endParaRPr lang="pt-P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E546-86D7-2545-3DC9-7DF0290BF5C4}"/>
              </a:ext>
            </a:extLst>
          </p:cNvPr>
          <p:cNvSpPr txBox="1"/>
          <p:nvPr/>
        </p:nvSpPr>
        <p:spPr>
          <a:xfrm>
            <a:off x="199696" y="6211669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DDE77-7ECC-5E07-B85C-D4BB4EA4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6176516" cy="279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DE789-0AF7-984D-BEAE-07F4518E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83" y="1081404"/>
            <a:ext cx="6176516" cy="2796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20D9C-FEAD-5442-273D-3D78BFFBE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160" y="3779624"/>
            <a:ext cx="5588713" cy="25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8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F034E-09D9-D4A4-D355-F438A29AC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701A-C559-A854-E71D-8C060647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22B4-F5C5-7220-62F2-2BA84B2E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13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C8BD5-C8F7-B3AE-8687-865696AB5CC7}"/>
              </a:ext>
            </a:extLst>
          </p:cNvPr>
          <p:cNvSpPr txBox="1"/>
          <p:nvPr/>
        </p:nvSpPr>
        <p:spPr>
          <a:xfrm>
            <a:off x="2015612" y="6354246"/>
            <a:ext cx="850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para cada pixel de todos os dados para cada variável meteorológica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E52DF-24DA-56ED-9640-CD643016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" y="1324303"/>
            <a:ext cx="11863858" cy="50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5A4A1-6D65-87A4-86E5-AB59A7BD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12DE-0BA3-75B5-D48A-2875C744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5CDF-6431-923A-222A-30F183BC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14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17D90-BB2D-BDF8-10B4-45522200BF41}"/>
              </a:ext>
            </a:extLst>
          </p:cNvPr>
          <p:cNvSpPr txBox="1"/>
          <p:nvPr/>
        </p:nvSpPr>
        <p:spPr>
          <a:xfrm>
            <a:off x="877011" y="712072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2B17F-AA0D-FFD6-0D79-14A375DE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4"/>
            <a:ext cx="5060731" cy="352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24588-7481-E099-13AA-90B9BAC4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69" y="1081403"/>
            <a:ext cx="5060731" cy="3526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37B2D-BBAA-76FB-E10C-20F3D652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569" y="3906267"/>
            <a:ext cx="4235671" cy="29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23B90-5A2A-8B2F-5B6A-BCFAE1F4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AD83-C816-DEBD-7846-7CEA1B04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5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B7B1F-6736-93BD-F365-60BB43DE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15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A698A-D9AA-AE49-BB24-F089CE5BD66F}"/>
              </a:ext>
            </a:extLst>
          </p:cNvPr>
          <p:cNvSpPr txBox="1"/>
          <p:nvPr/>
        </p:nvSpPr>
        <p:spPr>
          <a:xfrm>
            <a:off x="199695" y="709504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D64D-77D0-F5EA-B525-FCCA8269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835"/>
            <a:ext cx="4544294" cy="316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2ADD4-6E8E-8A47-39AA-13E87F9B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8" y="1355835"/>
            <a:ext cx="4544294" cy="3166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A7C76-8BDC-316F-642B-3FFE4AFE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339" y="3796402"/>
            <a:ext cx="4393324" cy="30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3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DBE98-DB96-868B-6C49-1509F536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03BF-8CA7-ACA6-4A2F-508FA970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C21C-00DD-35CD-E11E-D54F4303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16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11055-A88A-9BD5-824E-C0BE95A90D7E}"/>
              </a:ext>
            </a:extLst>
          </p:cNvPr>
          <p:cNvSpPr txBox="1"/>
          <p:nvPr/>
        </p:nvSpPr>
        <p:spPr>
          <a:xfrm>
            <a:off x="655879" y="712072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723F1-9A84-60C1-A7BE-8D3A0756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4"/>
            <a:ext cx="4714825" cy="3285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28F62-ADC1-5CE7-1CAF-E4487504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74" y="1081404"/>
            <a:ext cx="4714825" cy="3285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6F056-79BC-C9B1-9AE3-0F0D3996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247" y="3864569"/>
            <a:ext cx="4295506" cy="29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C8D22-2DCD-3406-098D-C0D2839A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2816-2137-7BF7-8A3B-8587D254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5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036CA-0BC6-02AB-4792-710F893B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17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91FAE-0CB2-27CF-A3CA-783DD960CAED}"/>
              </a:ext>
            </a:extLst>
          </p:cNvPr>
          <p:cNvSpPr txBox="1"/>
          <p:nvPr/>
        </p:nvSpPr>
        <p:spPr>
          <a:xfrm>
            <a:off x="199696" y="758238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48594-AA68-3AE4-621A-349F7077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569"/>
            <a:ext cx="4318961" cy="3009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31AE4-23A5-A630-9489-DC090D79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37" y="1404569"/>
            <a:ext cx="4318961" cy="3009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D4E48-46C4-DFD4-CC52-86792E8D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6" y="3632988"/>
            <a:ext cx="4674078" cy="32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17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85E8-DE69-1BC0-BF26-8BA25263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BF17-FF9C-AECA-7D93-FE72DE19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38F19-8F1E-3813-F91F-2BAA21E7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18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C84A3-2E5A-1221-2902-D31EC926C2E4}"/>
              </a:ext>
            </a:extLst>
          </p:cNvPr>
          <p:cNvSpPr txBox="1"/>
          <p:nvPr/>
        </p:nvSpPr>
        <p:spPr>
          <a:xfrm>
            <a:off x="372100" y="712072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EB00A-107B-1806-63D2-EB97C467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4"/>
            <a:ext cx="4646956" cy="3238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F88BA-93F1-27D2-32FA-D37E6D9C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42" y="1081404"/>
            <a:ext cx="4646957" cy="3238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A65A9-0FBF-91AC-E47F-BE46267D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478" y="3724123"/>
            <a:ext cx="4497043" cy="31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61B24-F069-9915-17A1-00179755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6A5C-E8D0-862A-6C75-57879ABE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5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0D65-0032-3C94-2633-C7E20AC7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19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23D53-B200-DC58-E254-4D46ABA8D170}"/>
              </a:ext>
            </a:extLst>
          </p:cNvPr>
          <p:cNvSpPr txBox="1"/>
          <p:nvPr/>
        </p:nvSpPr>
        <p:spPr>
          <a:xfrm>
            <a:off x="199695" y="709504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04F9B-1BDE-C6EC-D8F2-D4BA6F7C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355835"/>
            <a:ext cx="4540471" cy="3164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77995-5099-168F-7DC6-86E87CBD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28" y="1355835"/>
            <a:ext cx="4540471" cy="3164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44F25-A77C-F011-AF1A-4503F320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046" y="3917254"/>
            <a:ext cx="4219904" cy="29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F46F-3E40-A950-3C8F-3F8BDB5F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5BDB-3152-DE0F-671F-499331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8657-835B-A57C-1123-C619B3FF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4695A-8B49-64B0-5DF4-CB6F46B0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427"/>
            <a:ext cx="12192000" cy="3613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9C0FB-0409-2319-F75C-119BF389408B}"/>
              </a:ext>
            </a:extLst>
          </p:cNvPr>
          <p:cNvSpPr txBox="1"/>
          <p:nvPr/>
        </p:nvSpPr>
        <p:spPr>
          <a:xfrm>
            <a:off x="2015613" y="5565058"/>
            <a:ext cx="850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para cada pixel de todos os dados para cada variável meteorológica</a:t>
            </a:r>
          </a:p>
        </p:txBody>
      </p:sp>
    </p:spTree>
    <p:extLst>
      <p:ext uri="{BB962C8B-B14F-4D97-AF65-F5344CB8AC3E}">
        <p14:creationId xmlns:p14="http://schemas.microsoft.com/office/powerpoint/2010/main" val="101245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294B9-B0FD-BDDC-1346-5DBB8B7D6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A8F6-82CF-610B-0522-5198FFD5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E931-CD1A-991E-95ED-2137DD20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20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8E7B5-A4F2-9CB6-A41E-EFA399715721}"/>
              </a:ext>
            </a:extLst>
          </p:cNvPr>
          <p:cNvSpPr txBox="1"/>
          <p:nvPr/>
        </p:nvSpPr>
        <p:spPr>
          <a:xfrm>
            <a:off x="877011" y="793131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D6110-C28E-6F39-4C6E-F85B9C6E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" y="1162463"/>
            <a:ext cx="4417522" cy="3078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C30B3-B501-523B-2E47-A208BEC7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46" y="1162463"/>
            <a:ext cx="4643754" cy="3236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EF5C8-8EB9-F034-4B7B-C7211B5E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43" y="3787439"/>
            <a:ext cx="4417523" cy="30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4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E3EB-2608-05BF-4F7C-F84DBB1B7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B7A7-1329-5F7B-E3ED-11EC24F3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5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0D4ED-6351-687C-82AE-FF88DE2E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21</a:t>
            </a:fld>
            <a:endParaRPr lang="pt-P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FA1E-8C43-BA04-2309-6CE06A004948}"/>
              </a:ext>
            </a:extLst>
          </p:cNvPr>
          <p:cNvSpPr txBox="1"/>
          <p:nvPr/>
        </p:nvSpPr>
        <p:spPr>
          <a:xfrm>
            <a:off x="399393" y="693738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4F310-02E8-2725-678D-0A3DE0FC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04925"/>
            <a:ext cx="4577255" cy="3189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66E0F-AD04-6644-E190-7D818234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45" y="1304925"/>
            <a:ext cx="4577254" cy="318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9FF20-5EF9-F9CB-73BE-6C38713ED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372" y="3668226"/>
            <a:ext cx="4577254" cy="31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7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567B-4A5A-F089-FD6C-B830906F2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A2DE-7E89-9F81-F6CD-1B70336E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6ED83-3ED5-0789-EC2A-58544F1B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22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6B95B-D6E1-3F4A-42B8-6B552C8D6F70}"/>
              </a:ext>
            </a:extLst>
          </p:cNvPr>
          <p:cNvSpPr txBox="1"/>
          <p:nvPr/>
        </p:nvSpPr>
        <p:spPr>
          <a:xfrm>
            <a:off x="687410" y="761598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A8F17-2D53-BBD7-A9E9-0905D393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0930"/>
            <a:ext cx="4575887" cy="318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4BCD9-F041-6916-8DDD-A7FE8C9C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80" y="1138811"/>
            <a:ext cx="4994419" cy="3480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F9AD1-4A69-FEB1-76DA-875B73EB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1" y="3750216"/>
            <a:ext cx="4382814" cy="30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6E1AD-F4E4-AB26-289E-9BDFC1F3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8BB8-E8AE-E72B-258B-02B177B5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5" y="0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Italy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5E5DC-5300-846F-7B06-061B8516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23</a:t>
            </a:fld>
            <a:endParaRPr lang="pt-P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6777A-6E92-88ED-04E4-586CB5039037}"/>
              </a:ext>
            </a:extLst>
          </p:cNvPr>
          <p:cNvSpPr txBox="1"/>
          <p:nvPr/>
        </p:nvSpPr>
        <p:spPr>
          <a:xfrm>
            <a:off x="199695" y="677973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956F15-28F3-5C64-876E-54A39FB5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324303"/>
            <a:ext cx="4503684" cy="3138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39FDC6-6C29-A360-97D6-A885FFE3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58" y="1324304"/>
            <a:ext cx="4766441" cy="3321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3A7D0-3BA3-DBFD-E9F9-A8AA72B2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157" y="3722996"/>
            <a:ext cx="4503685" cy="31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2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D6A6-5BB6-12EF-97AE-4FE1B297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1670-AE9E-EF4E-E43E-C2B02F81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26F8B-BD54-6A07-E3E5-20E3C5ED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24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9236-62F7-4616-954D-0752128BCEFA}"/>
              </a:ext>
            </a:extLst>
          </p:cNvPr>
          <p:cNvSpPr txBox="1"/>
          <p:nvPr/>
        </p:nvSpPr>
        <p:spPr>
          <a:xfrm>
            <a:off x="2015613" y="5565058"/>
            <a:ext cx="850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para cada pixel de todos os dados para cada variável meteorológica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DD69E-8721-A916-5512-8F66F176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158"/>
            <a:ext cx="12192000" cy="39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6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D40-0D1B-E390-26D7-C3A2D4AB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E998-05AF-4DE0-AF73-B2EFBDD8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5C9F2-6C33-8C92-F073-ACB08F86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25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23B2D-C96B-3594-EEE0-9F84F57C9D37}"/>
              </a:ext>
            </a:extLst>
          </p:cNvPr>
          <p:cNvSpPr txBox="1"/>
          <p:nvPr/>
        </p:nvSpPr>
        <p:spPr>
          <a:xfrm>
            <a:off x="718941" y="6356350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29403-06C2-80EA-1A33-E6E3105B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5"/>
            <a:ext cx="5740990" cy="2954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3FC58-9C89-58D9-7D0B-B87AA929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10" y="1077199"/>
            <a:ext cx="5740990" cy="2954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AC03-1BC7-5356-5723-1BA511B7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611" y="3796939"/>
            <a:ext cx="4964989" cy="2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2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4FA4-555F-C4D9-BD22-DB24A5964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027D-735B-152D-F318-E96ADC3B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9D594-B0A5-6F04-FE0A-97E29244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26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29A91-0F7C-5E4E-A1A1-D68210B05FC5}"/>
              </a:ext>
            </a:extLst>
          </p:cNvPr>
          <p:cNvSpPr txBox="1"/>
          <p:nvPr/>
        </p:nvSpPr>
        <p:spPr>
          <a:xfrm>
            <a:off x="199695" y="6227440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D0F5-128B-3D18-1EF7-5BD58CA1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5218386" cy="2685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BE269-ECFD-609C-BDA3-D1F58491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14" y="1081404"/>
            <a:ext cx="5218386" cy="2685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69FE5-AC7A-4BFD-D4B7-32508FAB1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27" y="3541827"/>
            <a:ext cx="5406422" cy="27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5C39-C9A5-213F-A023-A42D812FE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ADAF-F1D7-E25C-4AE2-A22364DA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08FD5-F908-29E9-92BE-448C05E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27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3EA0F-053A-5193-9EB7-5EC2FE3D9DCF}"/>
              </a:ext>
            </a:extLst>
          </p:cNvPr>
          <p:cNvSpPr txBox="1"/>
          <p:nvPr/>
        </p:nvSpPr>
        <p:spPr>
          <a:xfrm>
            <a:off x="687410" y="6452958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58568-1650-C7BC-7D61-111D73F7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404019" cy="2781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BCC52-577C-59BF-3A77-798F96DB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79" y="1107067"/>
            <a:ext cx="5404021" cy="2781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2EEE5-A02A-0C61-82F3-40CE4FBD0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37" y="3638587"/>
            <a:ext cx="5558524" cy="28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7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86A9-6E17-36F3-CD06-2A9C0C9B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FD20-E17B-23CF-68F4-1E115DB7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B6E1-CFCF-BBA8-1BBE-7907EC1D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28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785AA-6423-D319-81E5-7B70E5C19503}"/>
              </a:ext>
            </a:extLst>
          </p:cNvPr>
          <p:cNvSpPr txBox="1"/>
          <p:nvPr/>
        </p:nvSpPr>
        <p:spPr>
          <a:xfrm>
            <a:off x="199695" y="6227442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D87E2-B7FF-147F-AA34-5038FE30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4"/>
            <a:ext cx="5404020" cy="2781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34AE9-25AA-7A98-2006-3297B804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81" y="1081405"/>
            <a:ext cx="5404019" cy="2781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8C9A8-0070-BD79-62E4-9161F741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724" y="3661226"/>
            <a:ext cx="5139559" cy="26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46FCD-FD96-4CC6-C1D1-BB7556C4A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0924-9FD3-BA65-03D5-D6C70A9A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6850-2627-48DE-441F-E72B4F12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29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20F8A-B6A3-FCB7-E238-25543B65B9A0}"/>
              </a:ext>
            </a:extLst>
          </p:cNvPr>
          <p:cNvSpPr txBox="1"/>
          <p:nvPr/>
        </p:nvSpPr>
        <p:spPr>
          <a:xfrm>
            <a:off x="687410" y="6468715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6D8A9-77EB-A13B-C3EC-D412CDE5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5587822" cy="287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9C6DF-176E-E1DB-9FBF-F8644B59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78" y="1081404"/>
            <a:ext cx="5587822" cy="2875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761EE-29FE-A1C2-7580-10533C68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650" y="3767959"/>
            <a:ext cx="5370350" cy="27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2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29CF-1C38-010E-E7C2-371DC09D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A0FF-EF15-B5A7-12E9-B65DDCEE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13EE-9EA7-4AE5-50D2-102DF6B4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25C4E-A7FB-ABCC-8610-8DA990FFBB89}"/>
              </a:ext>
            </a:extLst>
          </p:cNvPr>
          <p:cNvSpPr txBox="1"/>
          <p:nvPr/>
        </p:nvSpPr>
        <p:spPr>
          <a:xfrm>
            <a:off x="624348" y="6352143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086D1-3D1C-C47D-A100-992B2F03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5863178" cy="2655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A04E3-A9CC-B4E7-53BE-7D84F8B8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22" y="1081404"/>
            <a:ext cx="5863178" cy="2655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0CDD3-6F22-258C-CBF6-7342A1AA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411" y="3716774"/>
            <a:ext cx="5863179" cy="26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35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40384-D33A-1743-C9E0-D21A1D8FB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D1E5-8914-3758-63B4-17DC448A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C6CF-AF75-16F3-896D-5870123E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30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28ABD-C7B2-166F-5C97-4E03DF532049}"/>
              </a:ext>
            </a:extLst>
          </p:cNvPr>
          <p:cNvSpPr txBox="1"/>
          <p:nvPr/>
        </p:nvSpPr>
        <p:spPr>
          <a:xfrm>
            <a:off x="199695" y="6227434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DFDBD-2001-8C0B-5536-0CCB9B9B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4"/>
            <a:ext cx="5618455" cy="2891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9F63D-46F9-BE07-CA30-30E604D0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44" y="1081405"/>
            <a:ext cx="5618455" cy="289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8F4F7-77FB-9303-05AF-8EBE263A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302" y="3717123"/>
            <a:ext cx="5000297" cy="25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9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EE72-9448-A9B6-E7FE-61DE0046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2099-232D-3891-C022-AEA71A9C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455C-74C1-5A63-F1FA-06D6207F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31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E4045-F9FB-4409-5B6F-06D35D3057DE}"/>
              </a:ext>
            </a:extLst>
          </p:cNvPr>
          <p:cNvSpPr txBox="1"/>
          <p:nvPr/>
        </p:nvSpPr>
        <p:spPr>
          <a:xfrm>
            <a:off x="687410" y="6468726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C0676-16A5-E30C-A23D-7F0A576D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5832892" cy="3001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4ECF51-9561-3B66-8102-BFE614FF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07" y="1081404"/>
            <a:ext cx="5832892" cy="3001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D71AF-62CD-DAC6-B8A2-34F4521C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26" y="3878317"/>
            <a:ext cx="5169774" cy="2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1C5E-1867-D0D8-576F-B7269723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164-4D1C-2745-9E83-BB414A2F8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05FF-EA36-BA78-207F-076FE69B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32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F218C-A61C-AF78-50F8-512250C8AC21}"/>
              </a:ext>
            </a:extLst>
          </p:cNvPr>
          <p:cNvSpPr txBox="1"/>
          <p:nvPr/>
        </p:nvSpPr>
        <p:spPr>
          <a:xfrm>
            <a:off x="199695" y="6227435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F929C-EE2E-0AF5-6E9D-06FB4C46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5"/>
            <a:ext cx="5281484" cy="2718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9A155-AD00-DEA1-0647-523A8412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16" y="1090751"/>
            <a:ext cx="5281484" cy="2718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3872C-E387-08BA-790C-22A4CF9E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786" y="3573806"/>
            <a:ext cx="5281484" cy="27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6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1F655-90A5-F887-3FCC-153574B6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45AD-CE5E-C55C-4833-788620A0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4F01-8322-88DC-1940-14AFCFAA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33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C8F01-D086-A2A9-445A-311E18350B52}"/>
              </a:ext>
            </a:extLst>
          </p:cNvPr>
          <p:cNvSpPr txBox="1"/>
          <p:nvPr/>
        </p:nvSpPr>
        <p:spPr>
          <a:xfrm>
            <a:off x="687410" y="6484491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6B422-6058-3C97-42AC-C0657C07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4"/>
            <a:ext cx="5618455" cy="2891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DB34E-5102-F1F1-666C-932A6913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45" y="1081405"/>
            <a:ext cx="5618455" cy="289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10BEE-5011-79DE-942F-43397198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1" y="3679600"/>
            <a:ext cx="5555899" cy="28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00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98C7F-4825-8841-E9EE-F98D7BBD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72B6-3717-A781-B67F-125C4D83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Greece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E2DF4-13F9-9947-032B-5A0E8725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34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9009D-94FE-A506-AC1F-DA7E1FFC2980}"/>
              </a:ext>
            </a:extLst>
          </p:cNvPr>
          <p:cNvSpPr txBox="1"/>
          <p:nvPr/>
        </p:nvSpPr>
        <p:spPr>
          <a:xfrm>
            <a:off x="199695" y="6211674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DF735-AC4A-D0AB-BA54-F83FD876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07117" cy="2937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B12AA-193D-A8E9-4AAE-32FD27CB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80" y="1081404"/>
            <a:ext cx="5707120" cy="2937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010F-809B-0C36-2D63-3D6619C1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24" y="3752192"/>
            <a:ext cx="4968207" cy="25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2870-A4A8-11EC-8B6B-2E9D8E19A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D767-2B12-DA01-6E11-646AA1F8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2A8C5-0E4D-89EA-5601-E09D40CD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4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B2391-4A0E-D5D6-DEA6-F213F16E29F3}"/>
              </a:ext>
            </a:extLst>
          </p:cNvPr>
          <p:cNvSpPr txBox="1"/>
          <p:nvPr/>
        </p:nvSpPr>
        <p:spPr>
          <a:xfrm>
            <a:off x="199696" y="6211669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59677-5B00-E3E5-ECE9-708E93C9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5801709" cy="2627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3FC752-2E98-2C71-6818-7F90C7E6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97" y="1081404"/>
            <a:ext cx="6141702" cy="2781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58EB0A-3844-9D39-FDD0-C00A55F1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52" y="3676555"/>
            <a:ext cx="5730602" cy="25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9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BA26-51CB-8884-824E-BBD7ADCF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255E-C3CF-A179-8929-6C9604CA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F89D3-7D53-E041-5DA7-0A9E313F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5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D3097-4DF1-59FD-8192-EA2936A79C97}"/>
              </a:ext>
            </a:extLst>
          </p:cNvPr>
          <p:cNvSpPr txBox="1"/>
          <p:nvPr/>
        </p:nvSpPr>
        <p:spPr>
          <a:xfrm>
            <a:off x="624348" y="6352143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183FC-3906-0472-86EE-882D61F2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3"/>
            <a:ext cx="5932809" cy="268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9998C2-B17D-EC1F-B2EF-9CC003C0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853" y="1081404"/>
            <a:ext cx="6246147" cy="2828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D6391-9FA2-4522-5EB4-17854A0A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58" y="3782725"/>
            <a:ext cx="5783226" cy="26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0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23676-A9A2-C4D3-9E86-24B7B22E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12A1-8B04-9DCE-3126-76EA0B87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5DD3A-1BC4-87BA-6F7E-9D94AE25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6</a:t>
            </a:fld>
            <a:endParaRPr lang="pt-PT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2A3DB-AB50-14D5-1A0A-46EF403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6002440" cy="2718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84267-E832-98A4-2E1D-10326479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35" y="1081404"/>
            <a:ext cx="6280964" cy="2844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B27982-E76D-077A-8850-E2A3723D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107" y="3750416"/>
            <a:ext cx="5853855" cy="2650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F648C-B47C-2413-6CC3-A8EE9FF75BA8}"/>
              </a:ext>
            </a:extLst>
          </p:cNvPr>
          <p:cNvSpPr txBox="1"/>
          <p:nvPr/>
        </p:nvSpPr>
        <p:spPr>
          <a:xfrm>
            <a:off x="199696" y="6211669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</p:spTree>
    <p:extLst>
      <p:ext uri="{BB962C8B-B14F-4D97-AF65-F5344CB8AC3E}">
        <p14:creationId xmlns:p14="http://schemas.microsoft.com/office/powerpoint/2010/main" val="352079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27827-7849-B993-60F9-C6E7A962C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B662-969F-CACF-01F2-9AE5C6D8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9539-75E9-E410-FEAD-C9E6DA0B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7</a:t>
            </a:fld>
            <a:endParaRPr lang="pt-P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7EBBB-7B95-9427-3DF6-011EEC63DFBF}"/>
              </a:ext>
            </a:extLst>
          </p:cNvPr>
          <p:cNvSpPr txBox="1"/>
          <p:nvPr/>
        </p:nvSpPr>
        <p:spPr>
          <a:xfrm>
            <a:off x="624348" y="6352143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48273-3BA4-BDD5-F3CE-4AD9BABD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6002440" cy="2718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85242F-8D38-E840-391B-69DC4ED4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60" y="1081404"/>
            <a:ext cx="6002440" cy="2718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7B54F-1B09-A89B-3E3F-D97A5A8C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14" y="3762084"/>
            <a:ext cx="5824160" cy="2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9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6859-7821-D6B7-B2ED-B37E997E3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5E5D-93CB-CCDC-9701-B9B0A5B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8284-2D1E-9597-CCA2-DD4F2BED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8</a:t>
            </a:fld>
            <a:endParaRPr lang="pt-P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D1A0F-F3D8-1D66-0F95-A9A3DF537127}"/>
              </a:ext>
            </a:extLst>
          </p:cNvPr>
          <p:cNvSpPr txBox="1"/>
          <p:nvPr/>
        </p:nvSpPr>
        <p:spPr>
          <a:xfrm>
            <a:off x="199696" y="6211669"/>
            <a:ext cx="1179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Global - Média para cada pixel de n= 25 dias (mais poluente e menos poluentes) para cada variável meteorológica = Anomalia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EB2C0-6909-B17A-684D-C9EEFFA0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6106886" cy="2765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EE4EE-0B88-B9AC-2ADF-8804323A2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4" y="1081404"/>
            <a:ext cx="6106885" cy="2765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B7CD00-CDE4-EF6B-F19D-F9A02C3AD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470" y="3603418"/>
            <a:ext cx="5777898" cy="2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7021-EEF8-F417-4B60-E2AF93DDE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85D5-3B32-172C-AB68-7851CC04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A198D-8042-A75D-5174-5BAF6847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9</a:t>
            </a:fld>
            <a:endParaRPr lang="pt-PT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26C01-F669-DF95-72B4-5E6C7FC8FAC9}"/>
              </a:ext>
            </a:extLst>
          </p:cNvPr>
          <p:cNvSpPr txBox="1"/>
          <p:nvPr/>
        </p:nvSpPr>
        <p:spPr>
          <a:xfrm>
            <a:off x="624348" y="6352143"/>
            <a:ext cx="104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Média para cada pixel de n= 25 dias (mais poluente e menos poluentes) para cada variável meteorológica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D37A5-3C81-F445-4950-75C51D59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4"/>
            <a:ext cx="6141702" cy="2781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90B3D-74F8-61F3-90A4-37637428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97" y="1081404"/>
            <a:ext cx="6141702" cy="2781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3E0276-A6B5-4B19-4DD9-94A0F1C4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248" y="3732738"/>
            <a:ext cx="5789162" cy="26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24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1_TF03460514_Win32" id="{82D2ED73-FC48-416C-9223-11C87A53BE82}" vid="{652533D6-F04E-421C-9A54-99F9C35028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{010D6C65-9368-495F-81FC-712D4748E68E}tf03460514_win32</Template>
  <TotalTime>554</TotalTime>
  <Words>788</Words>
  <Application>Microsoft Office PowerPoint</Application>
  <PresentationFormat>Widescreen</PresentationFormat>
  <Paragraphs>102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Skeena</vt:lpstr>
      <vt:lpstr>Times New Roman</vt:lpstr>
      <vt:lpstr>Tema do Office</vt:lpstr>
      <vt:lpstr>Apresentação de desenvolvimento do projeto</vt:lpstr>
      <vt:lpstr>Iberia</vt:lpstr>
      <vt:lpstr>Iberia</vt:lpstr>
      <vt:lpstr>Iberia</vt:lpstr>
      <vt:lpstr>Iberia</vt:lpstr>
      <vt:lpstr>Iberia</vt:lpstr>
      <vt:lpstr>Iberia</vt:lpstr>
      <vt:lpstr>Iberia</vt:lpstr>
      <vt:lpstr>Iberia</vt:lpstr>
      <vt:lpstr>Iberia</vt:lpstr>
      <vt:lpstr>Iberia</vt:lpstr>
      <vt:lpstr>Iberia</vt:lpstr>
      <vt:lpstr>Italy</vt:lpstr>
      <vt:lpstr>Italy</vt:lpstr>
      <vt:lpstr>Italy</vt:lpstr>
      <vt:lpstr>Italy</vt:lpstr>
      <vt:lpstr>Italy</vt:lpstr>
      <vt:lpstr>Italy</vt:lpstr>
      <vt:lpstr>Italy</vt:lpstr>
      <vt:lpstr>Italy</vt:lpstr>
      <vt:lpstr>Italy</vt:lpstr>
      <vt:lpstr>Italy</vt:lpstr>
      <vt:lpstr>Italy</vt:lpstr>
      <vt:lpstr>Greece</vt:lpstr>
      <vt:lpstr>Greece</vt:lpstr>
      <vt:lpstr>Greece</vt:lpstr>
      <vt:lpstr>Greece</vt:lpstr>
      <vt:lpstr>Greece</vt:lpstr>
      <vt:lpstr>Greece</vt:lpstr>
      <vt:lpstr>Greece</vt:lpstr>
      <vt:lpstr>Greece</vt:lpstr>
      <vt:lpstr>Greece</vt:lpstr>
      <vt:lpstr>Greece</vt:lpstr>
      <vt:lpstr>Greece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Margarida Matias Rodrigues</dc:creator>
  <cp:lastModifiedBy>Sofia Margarida Matias Rodrigues</cp:lastModifiedBy>
  <cp:revision>11</cp:revision>
  <dcterms:created xsi:type="dcterms:W3CDTF">2025-05-06T14:09:40Z</dcterms:created>
  <dcterms:modified xsi:type="dcterms:W3CDTF">2025-12-05T16:48:46Z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